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4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8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090CE3B-CACA-45FC-A520-878A31430FF1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1C294E7-FF2F-4537-BFFD-3F5A439766F2}">
      <dgm:prSet phldrT="[Текст]"/>
      <dgm:spPr/>
      <dgm:t>
        <a:bodyPr/>
        <a:lstStyle/>
        <a:p>
          <a:r>
            <a:rPr lang="ru-RU" dirty="0" smtClean="0"/>
            <a:t>Виды масштаба</a:t>
          </a:r>
          <a:endParaRPr lang="ru-RU" dirty="0"/>
        </a:p>
      </dgm:t>
    </dgm:pt>
    <dgm:pt modelId="{ED9A157D-5C66-4810-A428-91EA4CFABC77}" type="parTrans" cxnId="{395515B6-8843-4BB0-9355-9B130F195C80}">
      <dgm:prSet/>
      <dgm:spPr/>
      <dgm:t>
        <a:bodyPr/>
        <a:lstStyle/>
        <a:p>
          <a:endParaRPr lang="ru-RU"/>
        </a:p>
      </dgm:t>
    </dgm:pt>
    <dgm:pt modelId="{E5687D9A-0D05-48E7-B250-1A39D9D8B693}" type="sibTrans" cxnId="{395515B6-8843-4BB0-9355-9B130F195C80}">
      <dgm:prSet/>
      <dgm:spPr/>
      <dgm:t>
        <a:bodyPr/>
        <a:lstStyle/>
        <a:p>
          <a:endParaRPr lang="ru-RU"/>
        </a:p>
      </dgm:t>
    </dgm:pt>
    <dgm:pt modelId="{35A5B7E8-0C5F-464D-A142-5B06D6145788}">
      <dgm:prSet/>
      <dgm:spPr/>
      <dgm:t>
        <a:bodyPr/>
        <a:lstStyle/>
        <a:p>
          <a:r>
            <a:rPr lang="ru-RU" dirty="0" smtClean="0"/>
            <a:t>линейный</a:t>
          </a:r>
          <a:endParaRPr lang="ru-RU" dirty="0"/>
        </a:p>
      </dgm:t>
    </dgm:pt>
    <dgm:pt modelId="{23E85D2F-5B68-4996-B233-469A510CBBCC}" type="sibTrans" cxnId="{D23DB675-5E26-462D-914B-415AF4E115B7}">
      <dgm:prSet/>
      <dgm:spPr/>
      <dgm:t>
        <a:bodyPr/>
        <a:lstStyle/>
        <a:p>
          <a:endParaRPr lang="ru-RU"/>
        </a:p>
      </dgm:t>
    </dgm:pt>
    <dgm:pt modelId="{C191C29D-C4F0-4473-9C14-90D93FAEC3A8}" type="parTrans" cxnId="{D23DB675-5E26-462D-914B-415AF4E115B7}">
      <dgm:prSet/>
      <dgm:spPr/>
      <dgm:t>
        <a:bodyPr/>
        <a:lstStyle/>
        <a:p>
          <a:endParaRPr lang="ru-RU"/>
        </a:p>
      </dgm:t>
    </dgm:pt>
    <dgm:pt modelId="{9C9FC040-681E-4322-A507-0AC57392E1AD}">
      <dgm:prSet phldrT="[Текст]"/>
      <dgm:spPr/>
      <dgm:t>
        <a:bodyPr/>
        <a:lstStyle/>
        <a:p>
          <a:r>
            <a:rPr lang="ru-RU" dirty="0" smtClean="0"/>
            <a:t>именованный</a:t>
          </a:r>
          <a:endParaRPr lang="ru-RU" dirty="0"/>
        </a:p>
      </dgm:t>
    </dgm:pt>
    <dgm:pt modelId="{98F616AB-5327-415D-B925-6D8152273A7D}" type="sibTrans" cxnId="{BED51AFE-2F2D-4FB4-8EC8-7DD570D04640}">
      <dgm:prSet/>
      <dgm:spPr/>
      <dgm:t>
        <a:bodyPr/>
        <a:lstStyle/>
        <a:p>
          <a:endParaRPr lang="ru-RU"/>
        </a:p>
      </dgm:t>
    </dgm:pt>
    <dgm:pt modelId="{22A54F95-3C7F-4270-ACB6-56174357C98F}" type="parTrans" cxnId="{BED51AFE-2F2D-4FB4-8EC8-7DD570D04640}">
      <dgm:prSet/>
      <dgm:spPr/>
      <dgm:t>
        <a:bodyPr/>
        <a:lstStyle/>
        <a:p>
          <a:endParaRPr lang="ru-RU"/>
        </a:p>
      </dgm:t>
    </dgm:pt>
    <dgm:pt modelId="{452CDBEB-BD6D-4625-AA15-17825E22E974}">
      <dgm:prSet phldrT="[Текст]"/>
      <dgm:spPr/>
      <dgm:t>
        <a:bodyPr/>
        <a:lstStyle/>
        <a:p>
          <a:r>
            <a:rPr lang="ru-RU" dirty="0" smtClean="0"/>
            <a:t>численный</a:t>
          </a:r>
          <a:endParaRPr lang="ru-RU" dirty="0"/>
        </a:p>
      </dgm:t>
    </dgm:pt>
    <dgm:pt modelId="{9D4616F5-7AA0-4B77-94AE-0CFE966CC3CB}" type="sibTrans" cxnId="{C88F8C45-AD46-47A8-B092-8B723815A305}">
      <dgm:prSet/>
      <dgm:spPr/>
      <dgm:t>
        <a:bodyPr/>
        <a:lstStyle/>
        <a:p>
          <a:endParaRPr lang="ru-RU"/>
        </a:p>
      </dgm:t>
    </dgm:pt>
    <dgm:pt modelId="{93333B57-9839-4C8E-8873-E87ABB3037C6}" type="parTrans" cxnId="{C88F8C45-AD46-47A8-B092-8B723815A305}">
      <dgm:prSet/>
      <dgm:spPr/>
      <dgm:t>
        <a:bodyPr/>
        <a:lstStyle/>
        <a:p>
          <a:endParaRPr lang="ru-RU"/>
        </a:p>
      </dgm:t>
    </dgm:pt>
    <dgm:pt modelId="{7F7BAEF8-FA67-4458-A05B-72A503603720}" type="pres">
      <dgm:prSet presAssocID="{E090CE3B-CACA-45FC-A520-878A31430FF1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F821292D-DF93-4B6E-B8B6-91CDE48A72E9}" type="pres">
      <dgm:prSet presAssocID="{81C294E7-FF2F-4537-BFFD-3F5A439766F2}" presName="hierRoot1" presStyleCnt="0"/>
      <dgm:spPr/>
    </dgm:pt>
    <dgm:pt modelId="{C60216A2-D424-437B-9EDC-360F97E7C7BE}" type="pres">
      <dgm:prSet presAssocID="{81C294E7-FF2F-4537-BFFD-3F5A439766F2}" presName="composite" presStyleCnt="0"/>
      <dgm:spPr/>
    </dgm:pt>
    <dgm:pt modelId="{CF95E68C-FA79-4C79-9F42-1078A83A7F27}" type="pres">
      <dgm:prSet presAssocID="{81C294E7-FF2F-4537-BFFD-3F5A439766F2}" presName="background" presStyleLbl="node0" presStyleIdx="0" presStyleCnt="1"/>
      <dgm:spPr/>
    </dgm:pt>
    <dgm:pt modelId="{D4C5FDD5-11D9-4793-870B-24A90DA822BB}" type="pres">
      <dgm:prSet presAssocID="{81C294E7-FF2F-4537-BFFD-3F5A439766F2}" presName="text" presStyleLbl="fgAcc0" presStyleIdx="0" presStyleCnt="1" custScaleX="24568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290FA8D-D28C-47BB-8170-8326E48E4933}" type="pres">
      <dgm:prSet presAssocID="{81C294E7-FF2F-4537-BFFD-3F5A439766F2}" presName="hierChild2" presStyleCnt="0"/>
      <dgm:spPr/>
    </dgm:pt>
    <dgm:pt modelId="{7902CA26-897E-4C60-A661-190C29F64B92}" type="pres">
      <dgm:prSet presAssocID="{93333B57-9839-4C8E-8873-E87ABB3037C6}" presName="Name10" presStyleLbl="parChTrans1D2" presStyleIdx="0" presStyleCnt="3"/>
      <dgm:spPr/>
      <dgm:t>
        <a:bodyPr/>
        <a:lstStyle/>
        <a:p>
          <a:endParaRPr lang="ru-RU"/>
        </a:p>
      </dgm:t>
    </dgm:pt>
    <dgm:pt modelId="{B1B168A5-60F4-4EED-A321-D805AA17F60F}" type="pres">
      <dgm:prSet presAssocID="{452CDBEB-BD6D-4625-AA15-17825E22E974}" presName="hierRoot2" presStyleCnt="0"/>
      <dgm:spPr/>
    </dgm:pt>
    <dgm:pt modelId="{59C72545-1C75-4815-AA1E-E1EB6F351515}" type="pres">
      <dgm:prSet presAssocID="{452CDBEB-BD6D-4625-AA15-17825E22E974}" presName="composite2" presStyleCnt="0"/>
      <dgm:spPr/>
    </dgm:pt>
    <dgm:pt modelId="{D9D96558-C35B-4EDA-B241-03D96257B46C}" type="pres">
      <dgm:prSet presAssocID="{452CDBEB-BD6D-4625-AA15-17825E22E974}" presName="background2" presStyleLbl="node2" presStyleIdx="0" presStyleCnt="3"/>
      <dgm:spPr/>
    </dgm:pt>
    <dgm:pt modelId="{566EC0C2-B2F9-4062-81C6-968F2A50DA05}" type="pres">
      <dgm:prSet presAssocID="{452CDBEB-BD6D-4625-AA15-17825E22E974}" presName="text2" presStyleLbl="fgAcc2" presStyleIdx="0" presStyleCnt="3" custLinFactNeighborX="-91359" custLinFactNeighborY="437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B61B300-AC89-4339-9DA8-5C08929AF9F9}" type="pres">
      <dgm:prSet presAssocID="{452CDBEB-BD6D-4625-AA15-17825E22E974}" presName="hierChild3" presStyleCnt="0"/>
      <dgm:spPr/>
    </dgm:pt>
    <dgm:pt modelId="{7EA30288-6756-4424-B160-C27E8F827E48}" type="pres">
      <dgm:prSet presAssocID="{22A54F95-3C7F-4270-ACB6-56174357C98F}" presName="Name10" presStyleLbl="parChTrans1D2" presStyleIdx="1" presStyleCnt="3"/>
      <dgm:spPr/>
      <dgm:t>
        <a:bodyPr/>
        <a:lstStyle/>
        <a:p>
          <a:endParaRPr lang="ru-RU"/>
        </a:p>
      </dgm:t>
    </dgm:pt>
    <dgm:pt modelId="{1D401459-C3FB-4F1A-8763-CC5639540BA1}" type="pres">
      <dgm:prSet presAssocID="{9C9FC040-681E-4322-A507-0AC57392E1AD}" presName="hierRoot2" presStyleCnt="0"/>
      <dgm:spPr/>
    </dgm:pt>
    <dgm:pt modelId="{B3C5492D-0578-4377-BF9A-4FBEC165EBF8}" type="pres">
      <dgm:prSet presAssocID="{9C9FC040-681E-4322-A507-0AC57392E1AD}" presName="composite2" presStyleCnt="0"/>
      <dgm:spPr/>
    </dgm:pt>
    <dgm:pt modelId="{3E9D094D-8BAA-4C54-A846-DCE337EAA8D8}" type="pres">
      <dgm:prSet presAssocID="{9C9FC040-681E-4322-A507-0AC57392E1AD}" presName="background2" presStyleLbl="node2" presStyleIdx="1" presStyleCnt="3"/>
      <dgm:spPr/>
    </dgm:pt>
    <dgm:pt modelId="{34DDEDCB-E4D6-4248-94B1-12F3AFF2D3AC}" type="pres">
      <dgm:prSet presAssocID="{9C9FC040-681E-4322-A507-0AC57392E1AD}" presName="text2" presStyleLbl="fgAcc2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3E88A1E-28D7-4019-B2DE-3A9C9394AB81}" type="pres">
      <dgm:prSet presAssocID="{9C9FC040-681E-4322-A507-0AC57392E1AD}" presName="hierChild3" presStyleCnt="0"/>
      <dgm:spPr/>
    </dgm:pt>
    <dgm:pt modelId="{8175F5F2-E77B-4B5D-95A3-ACDF207E78F5}" type="pres">
      <dgm:prSet presAssocID="{C191C29D-C4F0-4473-9C14-90D93FAEC3A8}" presName="Name10" presStyleLbl="parChTrans1D2" presStyleIdx="2" presStyleCnt="3"/>
      <dgm:spPr/>
      <dgm:t>
        <a:bodyPr/>
        <a:lstStyle/>
        <a:p>
          <a:endParaRPr lang="ru-RU"/>
        </a:p>
      </dgm:t>
    </dgm:pt>
    <dgm:pt modelId="{2FCBC971-F241-4105-B53A-4BE041FA19C4}" type="pres">
      <dgm:prSet presAssocID="{35A5B7E8-0C5F-464D-A142-5B06D6145788}" presName="hierRoot2" presStyleCnt="0"/>
      <dgm:spPr/>
    </dgm:pt>
    <dgm:pt modelId="{38F5EEB6-862F-469B-A914-6F1B89ED5C36}" type="pres">
      <dgm:prSet presAssocID="{35A5B7E8-0C5F-464D-A142-5B06D6145788}" presName="composite2" presStyleCnt="0"/>
      <dgm:spPr/>
    </dgm:pt>
    <dgm:pt modelId="{C04C46B6-72DE-42B9-A510-F42C57E08CA0}" type="pres">
      <dgm:prSet presAssocID="{35A5B7E8-0C5F-464D-A142-5B06D6145788}" presName="background2" presStyleLbl="node2" presStyleIdx="2" presStyleCnt="3"/>
      <dgm:spPr/>
    </dgm:pt>
    <dgm:pt modelId="{9251A66A-05DB-4F94-AC18-FB4EACDA5B2F}" type="pres">
      <dgm:prSet presAssocID="{35A5B7E8-0C5F-464D-A142-5B06D6145788}" presName="text2" presStyleLbl="fgAcc2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805EF14-2068-4888-B808-ED14A98E39BA}" type="pres">
      <dgm:prSet presAssocID="{35A5B7E8-0C5F-464D-A142-5B06D6145788}" presName="hierChild3" presStyleCnt="0"/>
      <dgm:spPr/>
    </dgm:pt>
  </dgm:ptLst>
  <dgm:cxnLst>
    <dgm:cxn modelId="{D23DB675-5E26-462D-914B-415AF4E115B7}" srcId="{81C294E7-FF2F-4537-BFFD-3F5A439766F2}" destId="{35A5B7E8-0C5F-464D-A142-5B06D6145788}" srcOrd="2" destOrd="0" parTransId="{C191C29D-C4F0-4473-9C14-90D93FAEC3A8}" sibTransId="{23E85D2F-5B68-4996-B233-469A510CBBCC}"/>
    <dgm:cxn modelId="{395515B6-8843-4BB0-9355-9B130F195C80}" srcId="{E090CE3B-CACA-45FC-A520-878A31430FF1}" destId="{81C294E7-FF2F-4537-BFFD-3F5A439766F2}" srcOrd="0" destOrd="0" parTransId="{ED9A157D-5C66-4810-A428-91EA4CFABC77}" sibTransId="{E5687D9A-0D05-48E7-B250-1A39D9D8B693}"/>
    <dgm:cxn modelId="{E23DE0F4-597B-4D4A-9F39-1119F0861101}" type="presOf" srcId="{452CDBEB-BD6D-4625-AA15-17825E22E974}" destId="{566EC0C2-B2F9-4062-81C6-968F2A50DA05}" srcOrd="0" destOrd="0" presId="urn:microsoft.com/office/officeart/2005/8/layout/hierarchy1"/>
    <dgm:cxn modelId="{E0E615C9-445F-4764-B8F1-38F20671DC72}" type="presOf" srcId="{81C294E7-FF2F-4537-BFFD-3F5A439766F2}" destId="{D4C5FDD5-11D9-4793-870B-24A90DA822BB}" srcOrd="0" destOrd="0" presId="urn:microsoft.com/office/officeart/2005/8/layout/hierarchy1"/>
    <dgm:cxn modelId="{7CD789D2-AFAC-419E-8A06-864335678E04}" type="presOf" srcId="{9C9FC040-681E-4322-A507-0AC57392E1AD}" destId="{34DDEDCB-E4D6-4248-94B1-12F3AFF2D3AC}" srcOrd="0" destOrd="0" presId="urn:microsoft.com/office/officeart/2005/8/layout/hierarchy1"/>
    <dgm:cxn modelId="{C88F8C45-AD46-47A8-B092-8B723815A305}" srcId="{81C294E7-FF2F-4537-BFFD-3F5A439766F2}" destId="{452CDBEB-BD6D-4625-AA15-17825E22E974}" srcOrd="0" destOrd="0" parTransId="{93333B57-9839-4C8E-8873-E87ABB3037C6}" sibTransId="{9D4616F5-7AA0-4B77-94AE-0CFE966CC3CB}"/>
    <dgm:cxn modelId="{A76FC675-71E1-44A8-B290-F7BA9262C12D}" type="presOf" srcId="{35A5B7E8-0C5F-464D-A142-5B06D6145788}" destId="{9251A66A-05DB-4F94-AC18-FB4EACDA5B2F}" srcOrd="0" destOrd="0" presId="urn:microsoft.com/office/officeart/2005/8/layout/hierarchy1"/>
    <dgm:cxn modelId="{411E5A37-DCF2-4972-AF4D-5626BF4D0F76}" type="presOf" srcId="{E090CE3B-CACA-45FC-A520-878A31430FF1}" destId="{7F7BAEF8-FA67-4458-A05B-72A503603720}" srcOrd="0" destOrd="0" presId="urn:microsoft.com/office/officeart/2005/8/layout/hierarchy1"/>
    <dgm:cxn modelId="{31D249D4-13D6-4F16-B6FA-8E86412E36B3}" type="presOf" srcId="{93333B57-9839-4C8E-8873-E87ABB3037C6}" destId="{7902CA26-897E-4C60-A661-190C29F64B92}" srcOrd="0" destOrd="0" presId="urn:microsoft.com/office/officeart/2005/8/layout/hierarchy1"/>
    <dgm:cxn modelId="{BED51AFE-2F2D-4FB4-8EC8-7DD570D04640}" srcId="{81C294E7-FF2F-4537-BFFD-3F5A439766F2}" destId="{9C9FC040-681E-4322-A507-0AC57392E1AD}" srcOrd="1" destOrd="0" parTransId="{22A54F95-3C7F-4270-ACB6-56174357C98F}" sibTransId="{98F616AB-5327-415D-B925-6D8152273A7D}"/>
    <dgm:cxn modelId="{7F2BD291-CED7-4323-9C03-827DAC14BE50}" type="presOf" srcId="{C191C29D-C4F0-4473-9C14-90D93FAEC3A8}" destId="{8175F5F2-E77B-4B5D-95A3-ACDF207E78F5}" srcOrd="0" destOrd="0" presId="urn:microsoft.com/office/officeart/2005/8/layout/hierarchy1"/>
    <dgm:cxn modelId="{23BE87C8-260E-4F42-BEAA-B50C0C443D2E}" type="presOf" srcId="{22A54F95-3C7F-4270-ACB6-56174357C98F}" destId="{7EA30288-6756-4424-B160-C27E8F827E48}" srcOrd="0" destOrd="0" presId="urn:microsoft.com/office/officeart/2005/8/layout/hierarchy1"/>
    <dgm:cxn modelId="{D59A106F-750E-4E95-BE20-757F0C32065A}" type="presParOf" srcId="{7F7BAEF8-FA67-4458-A05B-72A503603720}" destId="{F821292D-DF93-4B6E-B8B6-91CDE48A72E9}" srcOrd="0" destOrd="0" presId="urn:microsoft.com/office/officeart/2005/8/layout/hierarchy1"/>
    <dgm:cxn modelId="{FE9F9942-7B60-4BC2-BD00-ABC39C6F35AB}" type="presParOf" srcId="{F821292D-DF93-4B6E-B8B6-91CDE48A72E9}" destId="{C60216A2-D424-437B-9EDC-360F97E7C7BE}" srcOrd="0" destOrd="0" presId="urn:microsoft.com/office/officeart/2005/8/layout/hierarchy1"/>
    <dgm:cxn modelId="{AAF472AA-39DB-4CC8-9CA6-BFAA3980BB71}" type="presParOf" srcId="{C60216A2-D424-437B-9EDC-360F97E7C7BE}" destId="{CF95E68C-FA79-4C79-9F42-1078A83A7F27}" srcOrd="0" destOrd="0" presId="urn:microsoft.com/office/officeart/2005/8/layout/hierarchy1"/>
    <dgm:cxn modelId="{A4E0A39F-D5F4-40ED-AD6B-BE928231AC33}" type="presParOf" srcId="{C60216A2-D424-437B-9EDC-360F97E7C7BE}" destId="{D4C5FDD5-11D9-4793-870B-24A90DA822BB}" srcOrd="1" destOrd="0" presId="urn:microsoft.com/office/officeart/2005/8/layout/hierarchy1"/>
    <dgm:cxn modelId="{2A7F9F4C-E34B-422C-8433-96D2B3C6D777}" type="presParOf" srcId="{F821292D-DF93-4B6E-B8B6-91CDE48A72E9}" destId="{D290FA8D-D28C-47BB-8170-8326E48E4933}" srcOrd="1" destOrd="0" presId="urn:microsoft.com/office/officeart/2005/8/layout/hierarchy1"/>
    <dgm:cxn modelId="{46D1BD1B-0F1D-4863-8C8B-325E16A1249F}" type="presParOf" srcId="{D290FA8D-D28C-47BB-8170-8326E48E4933}" destId="{7902CA26-897E-4C60-A661-190C29F64B92}" srcOrd="0" destOrd="0" presId="urn:microsoft.com/office/officeart/2005/8/layout/hierarchy1"/>
    <dgm:cxn modelId="{964CE4DE-BBFE-46B1-A183-9D178368B130}" type="presParOf" srcId="{D290FA8D-D28C-47BB-8170-8326E48E4933}" destId="{B1B168A5-60F4-4EED-A321-D805AA17F60F}" srcOrd="1" destOrd="0" presId="urn:microsoft.com/office/officeart/2005/8/layout/hierarchy1"/>
    <dgm:cxn modelId="{50483B17-D6D1-42F5-A9DE-B83BFF4055C7}" type="presParOf" srcId="{B1B168A5-60F4-4EED-A321-D805AA17F60F}" destId="{59C72545-1C75-4815-AA1E-E1EB6F351515}" srcOrd="0" destOrd="0" presId="urn:microsoft.com/office/officeart/2005/8/layout/hierarchy1"/>
    <dgm:cxn modelId="{48C6A32C-3FED-4613-A4AA-C784D0E1E1DF}" type="presParOf" srcId="{59C72545-1C75-4815-AA1E-E1EB6F351515}" destId="{D9D96558-C35B-4EDA-B241-03D96257B46C}" srcOrd="0" destOrd="0" presId="urn:microsoft.com/office/officeart/2005/8/layout/hierarchy1"/>
    <dgm:cxn modelId="{EBCFB13A-2577-463D-B0DC-EB9650525D52}" type="presParOf" srcId="{59C72545-1C75-4815-AA1E-E1EB6F351515}" destId="{566EC0C2-B2F9-4062-81C6-968F2A50DA05}" srcOrd="1" destOrd="0" presId="urn:microsoft.com/office/officeart/2005/8/layout/hierarchy1"/>
    <dgm:cxn modelId="{1FDC442B-2C53-446D-8761-ABC8E84A3CC3}" type="presParOf" srcId="{B1B168A5-60F4-4EED-A321-D805AA17F60F}" destId="{0B61B300-AC89-4339-9DA8-5C08929AF9F9}" srcOrd="1" destOrd="0" presId="urn:microsoft.com/office/officeart/2005/8/layout/hierarchy1"/>
    <dgm:cxn modelId="{F0B8475D-EBA9-4B0B-B595-E254E506AAD9}" type="presParOf" srcId="{D290FA8D-D28C-47BB-8170-8326E48E4933}" destId="{7EA30288-6756-4424-B160-C27E8F827E48}" srcOrd="2" destOrd="0" presId="urn:microsoft.com/office/officeart/2005/8/layout/hierarchy1"/>
    <dgm:cxn modelId="{3FFCD8D7-E53A-41F7-85B3-77E0C04B4809}" type="presParOf" srcId="{D290FA8D-D28C-47BB-8170-8326E48E4933}" destId="{1D401459-C3FB-4F1A-8763-CC5639540BA1}" srcOrd="3" destOrd="0" presId="urn:microsoft.com/office/officeart/2005/8/layout/hierarchy1"/>
    <dgm:cxn modelId="{47450408-3039-4332-BB25-EA3768B28390}" type="presParOf" srcId="{1D401459-C3FB-4F1A-8763-CC5639540BA1}" destId="{B3C5492D-0578-4377-BF9A-4FBEC165EBF8}" srcOrd="0" destOrd="0" presId="urn:microsoft.com/office/officeart/2005/8/layout/hierarchy1"/>
    <dgm:cxn modelId="{D2227990-4D82-4ACB-801F-4943FA6D628C}" type="presParOf" srcId="{B3C5492D-0578-4377-BF9A-4FBEC165EBF8}" destId="{3E9D094D-8BAA-4C54-A846-DCE337EAA8D8}" srcOrd="0" destOrd="0" presId="urn:microsoft.com/office/officeart/2005/8/layout/hierarchy1"/>
    <dgm:cxn modelId="{6A955E66-ADF0-4C35-B1F4-30373138FCA0}" type="presParOf" srcId="{B3C5492D-0578-4377-BF9A-4FBEC165EBF8}" destId="{34DDEDCB-E4D6-4248-94B1-12F3AFF2D3AC}" srcOrd="1" destOrd="0" presId="urn:microsoft.com/office/officeart/2005/8/layout/hierarchy1"/>
    <dgm:cxn modelId="{6C09B782-A8F4-4A21-B441-460F5255B3A7}" type="presParOf" srcId="{1D401459-C3FB-4F1A-8763-CC5639540BA1}" destId="{A3E88A1E-28D7-4019-B2DE-3A9C9394AB81}" srcOrd="1" destOrd="0" presId="urn:microsoft.com/office/officeart/2005/8/layout/hierarchy1"/>
    <dgm:cxn modelId="{8821ED90-BFB3-4410-A91E-84D78095B4ED}" type="presParOf" srcId="{D290FA8D-D28C-47BB-8170-8326E48E4933}" destId="{8175F5F2-E77B-4B5D-95A3-ACDF207E78F5}" srcOrd="4" destOrd="0" presId="urn:microsoft.com/office/officeart/2005/8/layout/hierarchy1"/>
    <dgm:cxn modelId="{0BC969AC-6845-45C0-BDCE-7F8DA2C2C43B}" type="presParOf" srcId="{D290FA8D-D28C-47BB-8170-8326E48E4933}" destId="{2FCBC971-F241-4105-B53A-4BE041FA19C4}" srcOrd="5" destOrd="0" presId="urn:microsoft.com/office/officeart/2005/8/layout/hierarchy1"/>
    <dgm:cxn modelId="{1F3382A4-3A9F-4406-9A30-C25688935907}" type="presParOf" srcId="{2FCBC971-F241-4105-B53A-4BE041FA19C4}" destId="{38F5EEB6-862F-469B-A914-6F1B89ED5C36}" srcOrd="0" destOrd="0" presId="urn:microsoft.com/office/officeart/2005/8/layout/hierarchy1"/>
    <dgm:cxn modelId="{AE56D4F5-DE71-477E-B846-E5D725B3493F}" type="presParOf" srcId="{38F5EEB6-862F-469B-A914-6F1B89ED5C36}" destId="{C04C46B6-72DE-42B9-A510-F42C57E08CA0}" srcOrd="0" destOrd="0" presId="urn:microsoft.com/office/officeart/2005/8/layout/hierarchy1"/>
    <dgm:cxn modelId="{A71284EC-B9F6-4F87-A897-A16DF998C253}" type="presParOf" srcId="{38F5EEB6-862F-469B-A914-6F1B89ED5C36}" destId="{9251A66A-05DB-4F94-AC18-FB4EACDA5B2F}" srcOrd="1" destOrd="0" presId="urn:microsoft.com/office/officeart/2005/8/layout/hierarchy1"/>
    <dgm:cxn modelId="{A1801A2D-EEAF-4426-9F25-3B6E2BFA062D}" type="presParOf" srcId="{2FCBC971-F241-4105-B53A-4BE041FA19C4}" destId="{9805EF14-2068-4888-B808-ED14A98E39BA}" srcOrd="1" destOrd="0" presId="urn:microsoft.com/office/officeart/2005/8/layout/hierarchy1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01B29-E8D9-4EF3-BC59-E23046655FF5}" type="datetimeFigureOut">
              <a:rPr lang="ru-RU" smtClean="0"/>
              <a:pPr/>
              <a:t>19.10.2010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A444E-15FF-44C4-A29D-A7B223BC9F7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01B29-E8D9-4EF3-BC59-E23046655FF5}" type="datetimeFigureOut">
              <a:rPr lang="ru-RU" smtClean="0"/>
              <a:pPr/>
              <a:t>19.10.2010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A444E-15FF-44C4-A29D-A7B223BC9F7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01B29-E8D9-4EF3-BC59-E23046655FF5}" type="datetimeFigureOut">
              <a:rPr lang="ru-RU" smtClean="0"/>
              <a:pPr/>
              <a:t>19.10.2010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A444E-15FF-44C4-A29D-A7B223BC9F7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01B29-E8D9-4EF3-BC59-E23046655FF5}" type="datetimeFigureOut">
              <a:rPr lang="ru-RU" smtClean="0"/>
              <a:pPr/>
              <a:t>19.10.2010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A444E-15FF-44C4-A29D-A7B223BC9F7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01B29-E8D9-4EF3-BC59-E23046655FF5}" type="datetimeFigureOut">
              <a:rPr lang="ru-RU" smtClean="0"/>
              <a:pPr/>
              <a:t>19.10.2010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A444E-15FF-44C4-A29D-A7B223BC9F7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01B29-E8D9-4EF3-BC59-E23046655FF5}" type="datetimeFigureOut">
              <a:rPr lang="ru-RU" smtClean="0"/>
              <a:pPr/>
              <a:t>19.10.2010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A444E-15FF-44C4-A29D-A7B223BC9F7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01B29-E8D9-4EF3-BC59-E23046655FF5}" type="datetimeFigureOut">
              <a:rPr lang="ru-RU" smtClean="0"/>
              <a:pPr/>
              <a:t>19.10.2010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A444E-15FF-44C4-A29D-A7B223BC9F7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01B29-E8D9-4EF3-BC59-E23046655FF5}" type="datetimeFigureOut">
              <a:rPr lang="ru-RU" smtClean="0"/>
              <a:pPr/>
              <a:t>19.10.2010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A444E-15FF-44C4-A29D-A7B223BC9F7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01B29-E8D9-4EF3-BC59-E23046655FF5}" type="datetimeFigureOut">
              <a:rPr lang="ru-RU" smtClean="0"/>
              <a:pPr/>
              <a:t>19.10.2010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A444E-15FF-44C4-A29D-A7B223BC9F7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01B29-E8D9-4EF3-BC59-E23046655FF5}" type="datetimeFigureOut">
              <a:rPr lang="ru-RU" smtClean="0"/>
              <a:pPr/>
              <a:t>19.10.2010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A444E-15FF-44C4-A29D-A7B223BC9F7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01B29-E8D9-4EF3-BC59-E23046655FF5}" type="datetimeFigureOut">
              <a:rPr lang="ru-RU" smtClean="0"/>
              <a:pPr/>
              <a:t>19.10.2010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A444E-15FF-44C4-A29D-A7B223BC9F7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901B29-E8D9-4EF3-BC59-E23046655FF5}" type="datetimeFigureOut">
              <a:rPr lang="ru-RU" smtClean="0"/>
              <a:pPr/>
              <a:t>19.10.2010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0A444E-15FF-44C4-A29D-A7B223BC9F7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28662" y="428604"/>
            <a:ext cx="7519815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Измерение расстояний</a:t>
            </a:r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. </a:t>
            </a:r>
          </a:p>
          <a:p>
            <a:pPr algn="ctr"/>
            <a:r>
              <a:rPr lang="ru-RU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Масштаб.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8E6"/>
              </a:clrFrom>
              <a:clrTo>
                <a:srgbClr val="FFF8E6">
                  <a:alpha val="0"/>
                </a:srgbClr>
              </a:clrTo>
            </a:clrChange>
          </a:blip>
          <a:srcRect l="27403" r="23663"/>
          <a:stretch>
            <a:fillRect/>
          </a:stretch>
        </p:blipFill>
        <p:spPr bwMode="auto">
          <a:xfrm>
            <a:off x="428596" y="1428736"/>
            <a:ext cx="2357454" cy="40548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C0C0C0"/>
              </a:clrFrom>
              <a:clrTo>
                <a:srgbClr val="C0C0C0">
                  <a:alpha val="0"/>
                </a:srgbClr>
              </a:clrTo>
            </a:clrChange>
          </a:blip>
          <a:srcRect t="4854"/>
          <a:stretch>
            <a:fillRect/>
          </a:stretch>
        </p:blipFill>
        <p:spPr bwMode="auto">
          <a:xfrm>
            <a:off x="2643174" y="2904896"/>
            <a:ext cx="6110295" cy="33958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428604"/>
            <a:ext cx="8229600" cy="2185990"/>
          </a:xfrm>
        </p:spPr>
        <p:txBody>
          <a:bodyPr/>
          <a:lstStyle/>
          <a:p>
            <a:r>
              <a:rPr lang="ru-RU" b="1" dirty="0"/>
              <a:t>Масштаб</a:t>
            </a:r>
            <a:r>
              <a:rPr lang="ru-RU" dirty="0"/>
              <a:t> - это число, показывающее во сколько раз реальные размеры предмета уменьшены или увеличены при изображении их на чертеже или </a:t>
            </a:r>
            <a:r>
              <a:rPr lang="ru-RU" dirty="0" smtClean="0"/>
              <a:t>плане. 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 l="2143" r="2499"/>
          <a:stretch>
            <a:fillRect/>
          </a:stretch>
        </p:blipFill>
        <p:spPr bwMode="auto">
          <a:xfrm>
            <a:off x="500034" y="2500306"/>
            <a:ext cx="3719445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авая фигурная скобка 4"/>
          <p:cNvSpPr/>
          <p:nvPr/>
        </p:nvSpPr>
        <p:spPr>
          <a:xfrm>
            <a:off x="4214810" y="2500306"/>
            <a:ext cx="357190" cy="2786082"/>
          </a:xfrm>
          <a:prstGeom prst="rightBrac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авая фигурная скобка 5"/>
          <p:cNvSpPr/>
          <p:nvPr/>
        </p:nvSpPr>
        <p:spPr>
          <a:xfrm rot="5400000">
            <a:off x="2214546" y="3571876"/>
            <a:ext cx="285752" cy="3714776"/>
          </a:xfrm>
          <a:prstGeom prst="rightBrac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4429124" y="3429000"/>
            <a:ext cx="118654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1</a:t>
            </a:r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м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857356" y="5429264"/>
            <a:ext cx="118654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2 м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643702" y="2786058"/>
            <a:ext cx="20002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/>
              <a:t>в 1см 1м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5715008" y="2571744"/>
            <a:ext cx="98135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М: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572264" y="3571876"/>
            <a:ext cx="130035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/>
              <a:t>1:100</a:t>
            </a:r>
            <a:r>
              <a:rPr lang="ru-RU" dirty="0"/>
              <a:t> 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5715008" y="3357562"/>
            <a:ext cx="98135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М: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86380" y="4286256"/>
            <a:ext cx="3416974" cy="20145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500034" y="357166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Переведите из одного масштаба в другой: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4000" dirty="0"/>
              <a:t>В 1 см 1000 м</a:t>
            </a:r>
          </a:p>
          <a:p>
            <a:r>
              <a:rPr lang="ru-RU" sz="4000" dirty="0"/>
              <a:t>В 1 см 2000 м</a:t>
            </a:r>
          </a:p>
          <a:p>
            <a:r>
              <a:rPr lang="ru-RU" sz="4000" dirty="0"/>
              <a:t>В 1 см 500 м</a:t>
            </a:r>
          </a:p>
          <a:p>
            <a:r>
              <a:rPr lang="ru-RU" sz="4000" dirty="0"/>
              <a:t>1: 100 000</a:t>
            </a:r>
          </a:p>
          <a:p>
            <a:r>
              <a:rPr lang="ru-RU" sz="4000" dirty="0"/>
              <a:t>1:200</a:t>
            </a:r>
          </a:p>
          <a:p>
            <a:r>
              <a:rPr lang="ru-RU" sz="4000" dirty="0"/>
              <a:t>1: 7 000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В каких масштабах расстояние 15 км отвечает отрезкам</a:t>
            </a:r>
            <a:r>
              <a:rPr lang="ru-RU" dirty="0" smtClean="0"/>
              <a:t>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А) 3 см;   б) 5 см;   в) 15 см</a:t>
            </a:r>
          </a:p>
          <a:p>
            <a:r>
              <a:rPr lang="ru-RU" dirty="0"/>
              <a:t>Ответы:</a:t>
            </a:r>
          </a:p>
          <a:p>
            <a:pPr lvl="1">
              <a:buNone/>
            </a:pPr>
            <a:r>
              <a:rPr lang="ru-RU" dirty="0" smtClean="0"/>
              <a:t>1) 1:5 </a:t>
            </a:r>
            <a:r>
              <a:rPr lang="ru-RU" dirty="0"/>
              <a:t>000</a:t>
            </a:r>
          </a:p>
          <a:p>
            <a:pPr lvl="1">
              <a:buNone/>
            </a:pPr>
            <a:r>
              <a:rPr lang="ru-RU" dirty="0" smtClean="0"/>
              <a:t>2) 1</a:t>
            </a:r>
            <a:r>
              <a:rPr lang="ru-RU" dirty="0"/>
              <a:t>: 500 000</a:t>
            </a:r>
          </a:p>
          <a:p>
            <a:pPr lvl="1">
              <a:buNone/>
            </a:pPr>
            <a:r>
              <a:rPr lang="ru-RU" dirty="0" smtClean="0"/>
              <a:t>3) 1</a:t>
            </a:r>
            <a:r>
              <a:rPr lang="ru-RU" dirty="0"/>
              <a:t>: 300</a:t>
            </a:r>
          </a:p>
          <a:p>
            <a:pPr lvl="1">
              <a:buNone/>
            </a:pPr>
            <a:r>
              <a:rPr lang="ru-RU" dirty="0" smtClean="0"/>
              <a:t>4) 1</a:t>
            </a:r>
            <a:r>
              <a:rPr lang="ru-RU" dirty="0"/>
              <a:t>: 300 000</a:t>
            </a:r>
          </a:p>
          <a:p>
            <a:pPr lvl="1">
              <a:buNone/>
            </a:pPr>
            <a:r>
              <a:rPr lang="ru-RU" dirty="0" smtClean="0"/>
              <a:t>5) 1</a:t>
            </a:r>
            <a:r>
              <a:rPr lang="ru-RU" dirty="0"/>
              <a:t>: 100 000</a:t>
            </a:r>
          </a:p>
          <a:p>
            <a:pPr lvl="1">
              <a:buNone/>
            </a:pPr>
            <a:r>
              <a:rPr lang="ru-RU" dirty="0" smtClean="0"/>
              <a:t>6) 1:10 </a:t>
            </a:r>
            <a:r>
              <a:rPr lang="ru-RU" dirty="0"/>
              <a:t>000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Найдите </a:t>
            </a:r>
            <a:r>
              <a:rPr lang="ru-RU" dirty="0"/>
              <a:t>названия двух городов в атласе на странице 20-21 (Политическая карта мира)  Астана и Москва, измерьте расстояние между ними и, используя масштаб, указанный в атласе, найдите расстояние между городами. Измерения и вычисления выполняем в тетрадях. </a:t>
            </a:r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Домашнее задание: </a:t>
            </a:r>
            <a:r>
              <a:rPr lang="ru-RU" dirty="0" smtClean="0"/>
              <a:t>§</a:t>
            </a:r>
            <a:r>
              <a:rPr lang="en-US" dirty="0" smtClean="0"/>
              <a:t>5</a:t>
            </a:r>
            <a:r>
              <a:rPr lang="ru-RU" dirty="0" smtClean="0"/>
              <a:t>, </a:t>
            </a:r>
            <a:r>
              <a:rPr lang="ru-RU" dirty="0"/>
              <a:t>задание </a:t>
            </a:r>
            <a:r>
              <a:rPr lang="en-US" dirty="0" smtClean="0"/>
              <a:t>3</a:t>
            </a:r>
            <a:r>
              <a:rPr lang="ru-RU" dirty="0" smtClean="0"/>
              <a:t>,5 </a:t>
            </a:r>
            <a:endParaRPr lang="ru-RU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</TotalTime>
  <Words>156</Words>
  <Application>Microsoft Office PowerPoint</Application>
  <PresentationFormat>Экран (4:3)</PresentationFormat>
  <Paragraphs>31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Слайд 1</vt:lpstr>
      <vt:lpstr>Слайд 2</vt:lpstr>
      <vt:lpstr>Слайд 3</vt:lpstr>
      <vt:lpstr>Переведите из одного масштаба в другой:</vt:lpstr>
      <vt:lpstr>В каких масштабах расстояние 15 км отвечает отрезкам:</vt:lpstr>
      <vt:lpstr>Слайд 6</vt:lpstr>
      <vt:lpstr>Слайд 7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АСФР</cp:lastModifiedBy>
  <cp:revision>19</cp:revision>
  <dcterms:created xsi:type="dcterms:W3CDTF">2010-09-26T13:12:21Z</dcterms:created>
  <dcterms:modified xsi:type="dcterms:W3CDTF">2010-10-19T15:06:08Z</dcterms:modified>
</cp:coreProperties>
</file>