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0691813" cy="7559675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4A2888-6CC4-4584-9AC3-F721EBA4B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AF8A2ED-26F7-429A-9FEE-04D10DF9B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E59852-D560-4BFC-B978-3A2939F3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89B8010-982C-4C21-A6A8-9BD3F4C30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86D5B8-9C27-449A-835A-9C591B37E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0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4BD5DD-E016-4F14-B3C2-5496D45C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669D1E3-A4F8-47C1-A96E-3CFFED422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7FAE1A-0359-4627-A231-CD39EB5E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05A2930-C8ED-48EE-8B87-61B6DAB72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FCA954-FD40-4DE6-AB20-2E29B009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81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E64999-6922-4672-B27F-DCDA6CF1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3190EC3-03D3-4504-A3BE-9B09CA417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AB7F79-3E57-4703-AE04-8A41FCF41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A05FA38-8E71-48AE-8D1D-5589834E6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CBE42BE-7C49-4FE3-9B56-A1846F17C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91CFB6-40F6-4F90-9C37-F6837560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D39997-5E02-431B-9588-2399F8E4A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FA04D1E-4638-4D7E-B48B-FA8EBAE97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7609F72-E25A-4233-A86C-F3A88A7F5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2F63BF6-C27C-4674-A830-A1A66014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633EBB8-A693-4174-B5D9-7CC9E82CD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35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B791CE-FEF3-41FD-8460-CF9477AD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A2211EE-93AB-4049-A7CA-F385569DA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EC77DB6-DF94-468C-BD2A-8710686F9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1784A29-9F18-4D26-80C9-52F59B95D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4A980262-3904-4D9A-A160-636D910B2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79BDDC8-EBFD-4BEB-AD26-58D5F5CA5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B7712ED-D021-442C-A667-30CE445D7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7D91B86-7F73-4011-9D9D-C6BE7C0D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43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644773-F7E4-4981-9430-CBAE5DE8B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4F85693-7FA6-429F-9CE5-5B8E9941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3A94EEB-C1AC-4043-BC06-6FED72EA8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6F7AD72-C01D-45D8-A802-3B9BEFA1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63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A0EB90FB-44AE-4D9D-9C8B-4D6A0FDBB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B2FB355-F7FF-4A71-93FE-E07AD162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0F69BC1-098C-40FB-B62C-A1DB8A02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62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DB87F3-3FDA-4826-B06A-3609FB9F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266EF38-EE28-49A2-A585-FB9E4C3F9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FC6A550-08BE-4809-9158-1554AF376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B85731B-0154-4A59-9749-475C8E07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1A1A915-1DBD-4B60-AAD2-F932E4B9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B99CA38-C963-49E2-AFD2-86CAB733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4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9E3D77-2385-499C-A35B-A51D8E35E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15E1BD2-A1F1-4136-AA50-94B6B2B786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3A2CF36-6678-4810-8BCD-0FDC85A6A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BE28598-43B3-44CF-B611-463100CB8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A77CD12-803E-487B-87B3-0D1976431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E7B816-6DB4-4241-AFA3-6C4191F15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077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AFF282-2002-4716-A479-08DEE718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2D080FB-BE89-4821-8A38-52E7316AA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4F7A2F2-D607-4FB4-A80C-26B3B17C4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23F4390-4A23-4AF1-9BC8-613EC63CB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0D81FB2-7F0C-43AB-AB21-EDF10DCC7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64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2022184-FB97-4A51-8C22-CBE0058DA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878D834-1058-47DC-B9C0-4322273EC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424C284-2D81-4CE1-960C-3F24FE5E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7495388-6A55-4748-B1EE-A539570C9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6DDCD5-2498-4EAD-94BA-F05443636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0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3DF65B-70BE-4548-8BE7-F013AE7B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237DB0-DBA3-47FE-B064-AC020BB52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63AAA1-FDCD-4C61-B70E-37AF0300B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E10ED-F386-405E-8A09-5B1E960FA065}" type="datetimeFigureOut">
              <a:rPr lang="ru-RU" smtClean="0"/>
              <a:t>12.07.2020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9635F4B-8DA1-4711-8290-62708C199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C56C74-A08E-448F-8C6F-F4A53413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08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381476" y="5719823"/>
            <a:ext cx="10072122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1349731" y="3714197"/>
            <a:ext cx="5237964" cy="2174353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69590929-8799-46AF-911B-BA14FD07A324}"/>
              </a:ext>
            </a:extLst>
          </p:cNvPr>
          <p:cNvGrpSpPr/>
          <p:nvPr/>
        </p:nvGrpSpPr>
        <p:grpSpPr>
          <a:xfrm>
            <a:off x="820482" y="283227"/>
            <a:ext cx="6662736" cy="1385163"/>
            <a:chOff x="4215944" y="593410"/>
            <a:chExt cx="13674269" cy="2842842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2A18A8CB-24B7-4D84-AFAB-E9421D74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1" t="8280" r="22365" b="76274"/>
            <a:stretch/>
          </p:blipFill>
          <p:spPr>
            <a:xfrm>
              <a:off x="10983477" y="593410"/>
              <a:ext cx="6906736" cy="2842842"/>
            </a:xfrm>
            <a:prstGeom prst="rect">
              <a:avLst/>
            </a:prstGeom>
          </p:spPr>
        </p:pic>
        <p:pic>
          <p:nvPicPr>
            <p:cNvPr id="25" name="Рисунок 24" descr="Изображение выглядит как бутылка, красный, знак, автобус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86008277-F1A4-4267-A6EA-DB950F07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5944" y="1506836"/>
              <a:ext cx="5090408" cy="1502377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200316" y="2691469"/>
            <a:ext cx="737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Мир робототехники</a:t>
            </a:r>
            <a:endParaRPr lang="ru-RU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2873" y="4408631"/>
            <a:ext cx="311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0827" y="4547131"/>
            <a:ext cx="405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Жаймусинова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Айнура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Каирбековна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634" y="252006"/>
            <a:ext cx="2370213" cy="237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0316" y="3402622"/>
            <a:ext cx="6662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Arial Black" panose="020B0A04020102020204" pitchFamily="34" charset="0"/>
              </a:rPr>
              <a:t>БЛИЦ – ОПРОС</a:t>
            </a:r>
          </a:p>
        </p:txBody>
      </p:sp>
      <p:pic>
        <p:nvPicPr>
          <p:cNvPr id="8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328625" y="5863935"/>
            <a:ext cx="10072122" cy="1575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69590929-8799-46AF-911B-BA14FD07A324}"/>
              </a:ext>
            </a:extLst>
          </p:cNvPr>
          <p:cNvGrpSpPr/>
          <p:nvPr/>
        </p:nvGrpSpPr>
        <p:grpSpPr>
          <a:xfrm>
            <a:off x="716289" y="448164"/>
            <a:ext cx="6662736" cy="1385163"/>
            <a:chOff x="4215944" y="593410"/>
            <a:chExt cx="13674269" cy="2842842"/>
          </a:xfrm>
        </p:grpSpPr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2A18A8CB-24B7-4D84-AFAB-E9421D74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1" t="8280" r="22365" b="76274"/>
            <a:stretch/>
          </p:blipFill>
          <p:spPr>
            <a:xfrm>
              <a:off x="10983477" y="593410"/>
              <a:ext cx="6906736" cy="2842842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бутылка, красный, знак, автобус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86008277-F1A4-4267-A6EA-DB950F07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5944" y="1506836"/>
              <a:ext cx="5090408" cy="1502377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634" y="252006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7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32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Из какого языка пришло слово «РОБОТ»?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444895"/>
            <a:ext cx="365576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Латинского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327296"/>
            <a:ext cx="365576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Чешского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209697"/>
            <a:ext cx="365576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Греческого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447" y="5048859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5010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Героем какого фильма был робот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R2D2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505596"/>
            <a:ext cx="365576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Терминатор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532115"/>
            <a:ext cx="6644703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Приключения Электроника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586784"/>
            <a:ext cx="503983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В) Звёздные войны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90" y="5115673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9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771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 называется человекоподобный робот?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505596"/>
            <a:ext cx="365576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err="1" smtClean="0">
                <a:latin typeface="Arial Black" panose="020B0A04020102020204" pitchFamily="34" charset="0"/>
              </a:rPr>
              <a:t>Андроид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532115"/>
            <a:ext cx="6644703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Киборг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586784"/>
            <a:ext cx="503983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В) </a:t>
            </a:r>
            <a:r>
              <a:rPr lang="ru-RU" sz="2800" dirty="0" err="1" smtClean="0">
                <a:latin typeface="Arial Black" panose="020B0A04020102020204" pitchFamily="34" charset="0"/>
              </a:rPr>
              <a:t>Механоид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90" y="5087523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6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5835" y="1926852"/>
            <a:ext cx="94259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 обычно называются конечности робота?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505596"/>
            <a:ext cx="7014786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Механические конечности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532115"/>
            <a:ext cx="6644703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Руки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586784"/>
            <a:ext cx="503983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В) Манипуляторы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689" y="5115673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5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74398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Что называют «Мышцами» робота?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505596"/>
            <a:ext cx="3655766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Колёса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532115"/>
            <a:ext cx="6644703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Приводы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586784"/>
            <a:ext cx="503983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В) </a:t>
            </a:r>
            <a:r>
              <a:rPr lang="ru-RU" sz="2800" dirty="0" err="1" smtClean="0">
                <a:latin typeface="Arial Black" panose="020B0A04020102020204" pitchFamily="34" charset="0"/>
              </a:rPr>
              <a:t>Нанотрубки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427" y="5115673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6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90488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 называется робот, разработанный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NASA 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General Motors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и доставленный на МКС?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505596"/>
            <a:ext cx="365576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Робонавт-2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532115"/>
            <a:ext cx="6644703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err="1" smtClean="0">
                <a:latin typeface="Arial Black" panose="020B0A04020102020204" pitchFamily="34" charset="0"/>
              </a:rPr>
              <a:t>Валли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586784"/>
            <a:ext cx="503983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В) </a:t>
            </a:r>
            <a:r>
              <a:rPr lang="en-US" sz="2800" dirty="0" smtClean="0">
                <a:latin typeface="Arial Black" panose="020B0A04020102020204" pitchFamily="34" charset="0"/>
              </a:rPr>
              <a:t>ASIMO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734" y="5087523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182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Какой всемирно известный художник выполнил чертежи машины, похожей на робота-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андроида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6" y="3505596"/>
            <a:ext cx="5559211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Леонардо да Винчи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532115"/>
            <a:ext cx="6644703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Пикассо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586784"/>
            <a:ext cx="503983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В) Малевич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428" y="5087523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1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0316" y="3402622"/>
            <a:ext cx="6662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ВОПРОС </a:t>
            </a:r>
            <a:r>
              <a:rPr lang="ru-RU" sz="4000" dirty="0">
                <a:solidFill>
                  <a:srgbClr val="FF0000"/>
                </a:solidFill>
                <a:latin typeface="Arial Black" panose="020B0A04020102020204" pitchFamily="34" charset="0"/>
              </a:rPr>
              <a:t>–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ОТВЕТ</a:t>
            </a:r>
            <a:endParaRPr lang="ru-RU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328625" y="5863935"/>
            <a:ext cx="10072122" cy="1575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69590929-8799-46AF-911B-BA14FD07A324}"/>
              </a:ext>
            </a:extLst>
          </p:cNvPr>
          <p:cNvGrpSpPr/>
          <p:nvPr/>
        </p:nvGrpSpPr>
        <p:grpSpPr>
          <a:xfrm>
            <a:off x="941142" y="264032"/>
            <a:ext cx="6662736" cy="1385163"/>
            <a:chOff x="4215944" y="593410"/>
            <a:chExt cx="13674269" cy="2842842"/>
          </a:xfrm>
        </p:grpSpPr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2A18A8CB-24B7-4D84-AFAB-E9421D74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1" t="8280" r="22365" b="76274"/>
            <a:stretch/>
          </p:blipFill>
          <p:spPr>
            <a:xfrm>
              <a:off x="10983477" y="593410"/>
              <a:ext cx="6906736" cy="2842842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бутылка, красный, знак, автобус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86008277-F1A4-4267-A6EA-DB950F07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5944" y="1506836"/>
              <a:ext cx="5090408" cy="1502377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634" y="252006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7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4391" y="3453595"/>
            <a:ext cx="88995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 называются роботы, имитирующие внешний вид и движения человека?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8" y="5076717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9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4391" y="3453595"/>
            <a:ext cx="88995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Кто придумал правила поведения для роботов, известные как «Три Закона Робототехники»?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447" y="5033868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5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4391" y="3453595"/>
            <a:ext cx="88995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Актёр, сыгравший главную роль в фильме «Я – робот»?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437" y="5076717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8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4391" y="3453595"/>
            <a:ext cx="88995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 называются роботы, имитирующие внешний вид и движения человека?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600" y="5076717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0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4391" y="3453595"/>
            <a:ext cx="88995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П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ростой механизм, о котором поётся в известной детской песне из фильма «Приключения Электроника»?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600" y="5048858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0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6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4391" y="3453595"/>
            <a:ext cx="88995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 называется родная планета 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Оптимуса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Прайма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600" y="5076717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4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0316" y="3402622"/>
            <a:ext cx="6662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БУКВОЕД</a:t>
            </a:r>
            <a:endParaRPr lang="ru-RU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328625" y="5863935"/>
            <a:ext cx="10072122" cy="1575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69590929-8799-46AF-911B-BA14FD07A324}"/>
              </a:ext>
            </a:extLst>
          </p:cNvPr>
          <p:cNvGrpSpPr/>
          <p:nvPr/>
        </p:nvGrpSpPr>
        <p:grpSpPr>
          <a:xfrm>
            <a:off x="956133" y="264032"/>
            <a:ext cx="6662736" cy="1385163"/>
            <a:chOff x="4215944" y="593410"/>
            <a:chExt cx="13674269" cy="2842842"/>
          </a:xfrm>
        </p:grpSpPr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2A18A8CB-24B7-4D84-AFAB-E9421D74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1" t="8280" r="22365" b="76274"/>
            <a:stretch/>
          </p:blipFill>
          <p:spPr>
            <a:xfrm>
              <a:off x="10983477" y="593410"/>
              <a:ext cx="6906736" cy="2842842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бутылка, красный, знак, автобус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86008277-F1A4-4267-A6EA-DB950F07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5944" y="1506836"/>
              <a:ext cx="5090408" cy="1502377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634" y="252006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3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240" y="1857462"/>
            <a:ext cx="4753850" cy="568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55364" y="2115563"/>
            <a:ext cx="302311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РОБОТ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АТМОСФЕРА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КАПИТАН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АВТОПИЛОТ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МУСОР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КОСМОС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ПРОГРАММА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ЕВА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МИКРОСХЕМА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ЗАГРЯЗНЕНИЕ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ЗЕМЛЯ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ВОЗДУХ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ВАЛЛИ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04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381476" y="5719823"/>
            <a:ext cx="10072122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1349731" y="3714197"/>
            <a:ext cx="5237964" cy="2174353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69590929-8799-46AF-911B-BA14FD07A324}"/>
              </a:ext>
            </a:extLst>
          </p:cNvPr>
          <p:cNvGrpSpPr/>
          <p:nvPr/>
        </p:nvGrpSpPr>
        <p:grpSpPr>
          <a:xfrm>
            <a:off x="820482" y="283227"/>
            <a:ext cx="6662736" cy="1385163"/>
            <a:chOff x="4215944" y="593410"/>
            <a:chExt cx="13674269" cy="2842842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2A18A8CB-24B7-4D84-AFAB-E9421D74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1" t="8280" r="22365" b="76274"/>
            <a:stretch/>
          </p:blipFill>
          <p:spPr>
            <a:xfrm>
              <a:off x="10983477" y="593410"/>
              <a:ext cx="6906736" cy="2842842"/>
            </a:xfrm>
            <a:prstGeom prst="rect">
              <a:avLst/>
            </a:prstGeom>
          </p:spPr>
        </p:pic>
        <p:pic>
          <p:nvPicPr>
            <p:cNvPr id="25" name="Рисунок 24" descr="Изображение выглядит как бутылка, красный, знак, автобус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86008277-F1A4-4267-A6EA-DB950F07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5944" y="1506836"/>
              <a:ext cx="5090408" cy="1502377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200316" y="2691469"/>
            <a:ext cx="737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Мир робототехники</a:t>
            </a:r>
            <a:endParaRPr lang="ru-RU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2873" y="4408631"/>
            <a:ext cx="311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0827" y="4547131"/>
            <a:ext cx="405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Жаймусинова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Айнура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Каирбековна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634" y="252006"/>
            <a:ext cx="2370213" cy="237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1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273</Words>
  <Application>Microsoft Office PowerPoint</Application>
  <PresentationFormat>Произвольный</PresentationFormat>
  <Paragraphs>69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Заместитель Министра просвещения  Российской Федерации, администратор  Национального проекта «Образование»                             М.Н. Ракова</dc:title>
  <dc:creator>Лариса Сулима</dc:creator>
  <cp:lastModifiedBy>UserY</cp:lastModifiedBy>
  <cp:revision>29</cp:revision>
  <dcterms:modified xsi:type="dcterms:W3CDTF">2020-07-12T12:19:04Z</dcterms:modified>
</cp:coreProperties>
</file>